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58" r:id="rId4"/>
    <p:sldId id="260" r:id="rId5"/>
    <p:sldId id="259"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123" d="100"/>
          <a:sy n="123" d="100"/>
        </p:scale>
        <p:origin x="126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A110517-D38F-4E04-88BF-D56FB28A3177}" type="datetimeFigureOut">
              <a:rPr lang="en-US"/>
              <a:pPr>
                <a:defRPr/>
              </a:pPr>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EC19330-E92C-4A3C-A763-AA921ABA7B78}" type="slidenum">
              <a:rPr lang="en-US"/>
              <a:pPr>
                <a:defRPr/>
              </a:pPr>
              <a:t>‹#›</a:t>
            </a:fld>
            <a:endParaRPr lang="en-US"/>
          </a:p>
        </p:txBody>
      </p:sp>
    </p:spTree>
    <p:extLst>
      <p:ext uri="{BB962C8B-B14F-4D97-AF65-F5344CB8AC3E}">
        <p14:creationId xmlns:p14="http://schemas.microsoft.com/office/powerpoint/2010/main" val="50118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77BA7A-F72F-42F5-B600-51C96B30FCC8}" type="slidenum">
              <a:rPr lang="en-US"/>
              <a:pPr>
                <a:defRPr/>
              </a:pPr>
              <a:t>‹#›</a:t>
            </a:fld>
            <a:endParaRPr lang="en-US"/>
          </a:p>
        </p:txBody>
      </p:sp>
    </p:spTree>
    <p:extLst>
      <p:ext uri="{BB962C8B-B14F-4D97-AF65-F5344CB8AC3E}">
        <p14:creationId xmlns:p14="http://schemas.microsoft.com/office/powerpoint/2010/main" val="395841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025D1-2DAD-49EB-B91B-DFDA1A0725AF}" type="slidenum">
              <a:rPr lang="en-US"/>
              <a:pPr>
                <a:defRPr/>
              </a:pPr>
              <a:t>‹#›</a:t>
            </a:fld>
            <a:endParaRPr lang="en-US"/>
          </a:p>
        </p:txBody>
      </p:sp>
    </p:spTree>
    <p:extLst>
      <p:ext uri="{BB962C8B-B14F-4D97-AF65-F5344CB8AC3E}">
        <p14:creationId xmlns:p14="http://schemas.microsoft.com/office/powerpoint/2010/main" val="124141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4EB70-4BA5-41BA-9892-A6FAFE25BEB2}" type="slidenum">
              <a:rPr lang="en-US"/>
              <a:pPr>
                <a:defRPr/>
              </a:pPr>
              <a:t>‹#›</a:t>
            </a:fld>
            <a:endParaRPr lang="en-US"/>
          </a:p>
        </p:txBody>
      </p:sp>
    </p:spTree>
    <p:extLst>
      <p:ext uri="{BB962C8B-B14F-4D97-AF65-F5344CB8AC3E}">
        <p14:creationId xmlns:p14="http://schemas.microsoft.com/office/powerpoint/2010/main" val="2120811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4089CE-C86C-48C3-8367-D451B5806BBA}" type="slidenum">
              <a:rPr lang="en-US"/>
              <a:pPr>
                <a:defRPr/>
              </a:pPr>
              <a:t>‹#›</a:t>
            </a:fld>
            <a:endParaRPr lang="en-US"/>
          </a:p>
        </p:txBody>
      </p:sp>
    </p:spTree>
    <p:extLst>
      <p:ext uri="{BB962C8B-B14F-4D97-AF65-F5344CB8AC3E}">
        <p14:creationId xmlns:p14="http://schemas.microsoft.com/office/powerpoint/2010/main" val="332138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71549-85EB-420C-B9CC-E903DCA56E6C}" type="slidenum">
              <a:rPr lang="en-US"/>
              <a:pPr>
                <a:defRPr/>
              </a:pPr>
              <a:t>‹#›</a:t>
            </a:fld>
            <a:endParaRPr lang="en-US"/>
          </a:p>
        </p:txBody>
      </p:sp>
    </p:spTree>
    <p:extLst>
      <p:ext uri="{BB962C8B-B14F-4D97-AF65-F5344CB8AC3E}">
        <p14:creationId xmlns:p14="http://schemas.microsoft.com/office/powerpoint/2010/main" val="348822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228BE-8190-4CFF-AE8F-DD9680B61C71}" type="slidenum">
              <a:rPr lang="en-US"/>
              <a:pPr>
                <a:defRPr/>
              </a:pPr>
              <a:t>‹#›</a:t>
            </a:fld>
            <a:endParaRPr lang="en-US"/>
          </a:p>
        </p:txBody>
      </p:sp>
    </p:spTree>
    <p:extLst>
      <p:ext uri="{BB962C8B-B14F-4D97-AF65-F5344CB8AC3E}">
        <p14:creationId xmlns:p14="http://schemas.microsoft.com/office/powerpoint/2010/main" val="214804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2875A-AB43-4F09-B84A-F4091B4110BC}" type="slidenum">
              <a:rPr lang="en-US"/>
              <a:pPr>
                <a:defRPr/>
              </a:pPr>
              <a:t>‹#›</a:t>
            </a:fld>
            <a:endParaRPr lang="en-US"/>
          </a:p>
        </p:txBody>
      </p:sp>
    </p:spTree>
    <p:extLst>
      <p:ext uri="{BB962C8B-B14F-4D97-AF65-F5344CB8AC3E}">
        <p14:creationId xmlns:p14="http://schemas.microsoft.com/office/powerpoint/2010/main" val="158292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3C5F49-0904-44F4-B56D-C1A5A6ACB8E0}" type="slidenum">
              <a:rPr lang="en-US"/>
              <a:pPr>
                <a:defRPr/>
              </a:pPr>
              <a:t>‹#›</a:t>
            </a:fld>
            <a:endParaRPr lang="en-US"/>
          </a:p>
        </p:txBody>
      </p:sp>
    </p:spTree>
    <p:extLst>
      <p:ext uri="{BB962C8B-B14F-4D97-AF65-F5344CB8AC3E}">
        <p14:creationId xmlns:p14="http://schemas.microsoft.com/office/powerpoint/2010/main" val="36950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4DA623-CA55-4125-99C4-D02892AD9B3F}" type="slidenum">
              <a:rPr lang="en-US"/>
              <a:pPr>
                <a:defRPr/>
              </a:pPr>
              <a:t>‹#›</a:t>
            </a:fld>
            <a:endParaRPr lang="en-US"/>
          </a:p>
        </p:txBody>
      </p:sp>
    </p:spTree>
    <p:extLst>
      <p:ext uri="{BB962C8B-B14F-4D97-AF65-F5344CB8AC3E}">
        <p14:creationId xmlns:p14="http://schemas.microsoft.com/office/powerpoint/2010/main" val="414601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7C031B-09F6-4D81-8BCD-4FC6CD3C43C0}" type="slidenum">
              <a:rPr lang="en-US"/>
              <a:pPr>
                <a:defRPr/>
              </a:pPr>
              <a:t>‹#›</a:t>
            </a:fld>
            <a:endParaRPr lang="en-US"/>
          </a:p>
        </p:txBody>
      </p:sp>
    </p:spTree>
    <p:extLst>
      <p:ext uri="{BB962C8B-B14F-4D97-AF65-F5344CB8AC3E}">
        <p14:creationId xmlns:p14="http://schemas.microsoft.com/office/powerpoint/2010/main" val="232750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3D020A-C836-43B7-AD7F-02E6CEC1260C}" type="slidenum">
              <a:rPr lang="en-US"/>
              <a:pPr>
                <a:defRPr/>
              </a:pPr>
              <a:t>‹#›</a:t>
            </a:fld>
            <a:endParaRPr lang="en-US"/>
          </a:p>
        </p:txBody>
      </p:sp>
    </p:spTree>
    <p:extLst>
      <p:ext uri="{BB962C8B-B14F-4D97-AF65-F5344CB8AC3E}">
        <p14:creationId xmlns:p14="http://schemas.microsoft.com/office/powerpoint/2010/main" val="21220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DC16B5-0C5F-4AA6-BE8C-B4CCD56A9885}" type="slidenum">
              <a:rPr lang="en-US"/>
              <a:pPr>
                <a:defRPr/>
              </a:pPr>
              <a:t>‹#›</a:t>
            </a:fld>
            <a:endParaRPr lang="en-US"/>
          </a:p>
        </p:txBody>
      </p:sp>
    </p:spTree>
    <p:extLst>
      <p:ext uri="{BB962C8B-B14F-4D97-AF65-F5344CB8AC3E}">
        <p14:creationId xmlns:p14="http://schemas.microsoft.com/office/powerpoint/2010/main" val="207722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70DA244-6813-410B-97EE-73E8726CAF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IA resource guide_text_graphic_v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44427" y="-1300163"/>
            <a:ext cx="6934202" cy="9534528"/>
          </a:xfrm>
          <a:prstGeom prst="rect">
            <a:avLst/>
          </a:prstGeom>
        </p:spPr>
      </p:pic>
      <p:sp>
        <p:nvSpPr>
          <p:cNvPr id="2" name="Rectangle 1"/>
          <p:cNvSpPr/>
          <p:nvPr/>
        </p:nvSpPr>
        <p:spPr>
          <a:xfrm>
            <a:off x="2743200" y="1905000"/>
            <a:ext cx="5943600" cy="2895600"/>
          </a:xfrm>
          <a:prstGeom prst="rect">
            <a:avLst/>
          </a:prstGeom>
          <a:solidFill>
            <a:srgbClr val="FFFF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stretch>
            <a:fillRect/>
          </a:stretch>
        </p:blipFill>
        <p:spPr>
          <a:xfrm>
            <a:off x="7848600" y="3962400"/>
            <a:ext cx="673100" cy="685800"/>
          </a:xfrm>
          <a:prstGeom prst="rect">
            <a:avLst/>
          </a:prstGeom>
        </p:spPr>
      </p:pic>
      <p:sp>
        <p:nvSpPr>
          <p:cNvPr id="7" name="Rectangle 4"/>
          <p:cNvSpPr>
            <a:spLocks noChangeArrowheads="1"/>
          </p:cNvSpPr>
          <p:nvPr/>
        </p:nvSpPr>
        <p:spPr bwMode="auto">
          <a:xfrm>
            <a:off x="2971800" y="2047824"/>
            <a:ext cx="4800600" cy="2591479"/>
          </a:xfrm>
          <a:prstGeom prst="rect">
            <a:avLst/>
          </a:prstGeom>
          <a:noFill/>
          <a:ln w="9525">
            <a:noFill/>
            <a:miter lim="800000"/>
            <a:headEnd/>
            <a:tailEnd/>
          </a:ln>
          <a:effectLst/>
        </p:spPr>
        <p:txBody>
          <a:bodyPr wrap="square" numCol="1" spcCol="182880" anchor="ctr">
            <a:spAutoFit/>
          </a:bodyPr>
          <a:lstStyle/>
          <a:p>
            <a:r>
              <a:rPr lang="en-US" sz="2800" dirty="0"/>
              <a:t>Provider Name/Logo</a:t>
            </a:r>
            <a:endParaRPr lang="en-US" sz="2800" baseline="30000" dirty="0"/>
          </a:p>
          <a:p>
            <a:pPr>
              <a:lnSpc>
                <a:spcPct val="140000"/>
              </a:lnSpc>
            </a:pPr>
            <a:r>
              <a:rPr lang="en-US" sz="2800" baseline="30000" dirty="0">
                <a:solidFill>
                  <a:srgbClr val="FF0000"/>
                </a:solidFill>
              </a:rPr>
              <a:t>Provider Number</a:t>
            </a:r>
          </a:p>
          <a:p>
            <a:r>
              <a:rPr lang="en-US" sz="2800" dirty="0">
                <a:solidFill>
                  <a:schemeClr val="tx1">
                    <a:lumMod val="65000"/>
                    <a:lumOff val="35000"/>
                  </a:schemeClr>
                </a:solidFill>
              </a:rPr>
              <a:t>Course Title</a:t>
            </a:r>
          </a:p>
          <a:p>
            <a:pPr>
              <a:lnSpc>
                <a:spcPct val="140000"/>
              </a:lnSpc>
            </a:pPr>
            <a:r>
              <a:rPr lang="en-US" sz="2800" baseline="30000" dirty="0">
                <a:solidFill>
                  <a:srgbClr val="FF0000"/>
                </a:solidFill>
              </a:rPr>
              <a:t>Course Number</a:t>
            </a:r>
          </a:p>
          <a:p>
            <a:r>
              <a:rPr lang="en-US" sz="2800" dirty="0">
                <a:solidFill>
                  <a:srgbClr val="595959"/>
                </a:solidFill>
              </a:rPr>
              <a:t>Speaker Name/s</a:t>
            </a:r>
          </a:p>
          <a:p>
            <a:pPr>
              <a:lnSpc>
                <a:spcPct val="140000"/>
              </a:lnSpc>
            </a:pPr>
            <a:r>
              <a:rPr lang="en-US" sz="2800" baseline="30000" dirty="0">
                <a:solidFill>
                  <a:srgbClr val="FF0000"/>
                </a:solidFill>
              </a:rPr>
              <a:t>Date</a:t>
            </a:r>
            <a:endParaRPr lang="en-US" sz="1400" baseline="30000" dirty="0">
              <a:solidFill>
                <a:srgbClr val="FF0000"/>
              </a:solidFill>
              <a:latin typeface="+mj-lt"/>
              <a:cs typeface="65 Helvetica Medium"/>
            </a:endParaRPr>
          </a:p>
        </p:txBody>
      </p:sp>
      <p:pic>
        <p:nvPicPr>
          <p:cNvPr id="9" name="Picture 8"/>
          <p:cNvPicPr>
            <a:picLocks noChangeAspect="1"/>
          </p:cNvPicPr>
          <p:nvPr/>
        </p:nvPicPr>
        <p:blipFill>
          <a:blip r:embed="rId5" cstate="print"/>
          <a:stretch>
            <a:fillRect/>
          </a:stretch>
        </p:blipFill>
        <p:spPr>
          <a:xfrm>
            <a:off x="5765800" y="1752600"/>
            <a:ext cx="2921000" cy="152400"/>
          </a:xfrm>
          <a:prstGeom prst="rect">
            <a:avLst/>
          </a:prstGeom>
        </p:spPr>
      </p:pic>
      <p:pic>
        <p:nvPicPr>
          <p:cNvPr id="11" name="Picture 10"/>
          <p:cNvPicPr>
            <a:picLocks noChangeAspect="1"/>
          </p:cNvPicPr>
          <p:nvPr/>
        </p:nvPicPr>
        <p:blipFill>
          <a:blip r:embed="rId5" cstate="print"/>
          <a:stretch>
            <a:fillRect/>
          </a:stretch>
        </p:blipFill>
        <p:spPr>
          <a:xfrm>
            <a:off x="5765800" y="4800600"/>
            <a:ext cx="2921000" cy="152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1154533"/>
            <a:ext cx="8077200" cy="4548938"/>
          </a:xfrm>
          <a:prstGeom prst="rect">
            <a:avLst/>
          </a:prstGeom>
          <a:noFill/>
          <a:ln w="9525">
            <a:noFill/>
            <a:miter lim="800000"/>
            <a:headEnd/>
            <a:tailEnd/>
          </a:ln>
          <a:effectLst/>
        </p:spPr>
        <p:txBody>
          <a:bodyPr numCol="2" spcCol="182880" anchor="ctr">
            <a:spAutoFit/>
          </a:bodyPr>
          <a:lstStyle/>
          <a:p>
            <a:pPr>
              <a:spcBef>
                <a:spcPct val="20000"/>
              </a:spcBef>
              <a:defRPr/>
            </a:pPr>
            <a:r>
              <a:rPr lang="en-US" sz="2000" dirty="0">
                <a:solidFill>
                  <a:schemeClr val="tx1">
                    <a:lumMod val="65000"/>
                    <a:lumOff val="35000"/>
                  </a:schemeClr>
                </a:solidFill>
                <a:latin typeface="+mn-lt"/>
                <a:cs typeface="65 Helvetica Medium"/>
              </a:rPr>
              <a:t>Credit(s) earned on completion of this course will be reported to </a:t>
            </a:r>
            <a:r>
              <a:rPr lang="en-US" sz="2000" dirty="0">
                <a:solidFill>
                  <a:srgbClr val="FF0000"/>
                </a:solidFill>
                <a:latin typeface="+mn-lt"/>
                <a:cs typeface="Helvetica Neue"/>
              </a:rPr>
              <a:t>AIA CES </a:t>
            </a:r>
            <a:r>
              <a:rPr lang="en-US" sz="2000" dirty="0">
                <a:solidFill>
                  <a:schemeClr val="tx1">
                    <a:lumMod val="65000"/>
                    <a:lumOff val="35000"/>
                  </a:schemeClr>
                </a:solidFill>
                <a:latin typeface="+mn-lt"/>
                <a:cs typeface="65 Helvetica Medium"/>
              </a:rPr>
              <a:t>for AIA members. Certificates of Completion for both AIA members and non-AIA members are available upon request.</a:t>
            </a:r>
            <a:br>
              <a:rPr lang="en-US" sz="2000" dirty="0">
                <a:solidFill>
                  <a:schemeClr val="tx1">
                    <a:lumMod val="65000"/>
                    <a:lumOff val="35000"/>
                  </a:schemeClr>
                </a:solidFill>
                <a:latin typeface="+mn-lt"/>
                <a:cs typeface="65 Helvetica Medium"/>
              </a:rPr>
            </a:br>
            <a:endParaRPr lang="en-US" sz="2000" dirty="0">
              <a:solidFill>
                <a:schemeClr val="tx1">
                  <a:lumMod val="65000"/>
                  <a:lumOff val="35000"/>
                </a:schemeClr>
              </a:solidFill>
              <a:latin typeface="+mn-lt"/>
              <a:cs typeface="65 Helvetica Medium"/>
            </a:endParaRPr>
          </a:p>
          <a:p>
            <a:pPr>
              <a:spcBef>
                <a:spcPct val="20000"/>
              </a:spcBef>
              <a:defRPr/>
            </a:pPr>
            <a:endParaRPr lang="en-US" sz="2000" dirty="0">
              <a:solidFill>
                <a:schemeClr val="tx1">
                  <a:lumMod val="65000"/>
                  <a:lumOff val="35000"/>
                </a:schemeClr>
              </a:solidFill>
              <a:latin typeface="+mn-lt"/>
              <a:cs typeface="65 Helvetica Medium"/>
            </a:endParaRPr>
          </a:p>
          <a:p>
            <a:pPr>
              <a:spcBef>
                <a:spcPct val="20000"/>
              </a:spcBef>
              <a:defRPr/>
            </a:pPr>
            <a:endParaRPr lang="en-US" sz="2000" dirty="0">
              <a:solidFill>
                <a:schemeClr val="tx1">
                  <a:lumMod val="65000"/>
                  <a:lumOff val="35000"/>
                </a:schemeClr>
              </a:solidFill>
              <a:latin typeface="+mn-lt"/>
              <a:cs typeface="65 Helvetica Medium"/>
            </a:endParaRPr>
          </a:p>
          <a:p>
            <a:pPr>
              <a:spcBef>
                <a:spcPct val="20000"/>
              </a:spcBef>
              <a:defRPr/>
            </a:pPr>
            <a:endParaRPr lang="en-US" sz="2000" dirty="0">
              <a:solidFill>
                <a:schemeClr val="tx1">
                  <a:lumMod val="65000"/>
                  <a:lumOff val="35000"/>
                </a:schemeClr>
              </a:solidFill>
              <a:latin typeface="+mn-lt"/>
              <a:cs typeface="65 Helvetica Medium"/>
            </a:endParaRPr>
          </a:p>
          <a:p>
            <a:pPr>
              <a:spcBef>
                <a:spcPct val="20000"/>
              </a:spcBef>
              <a:defRPr/>
            </a:pPr>
            <a:endParaRPr lang="en-US" sz="2000" dirty="0">
              <a:solidFill>
                <a:schemeClr val="tx1">
                  <a:lumMod val="65000"/>
                  <a:lumOff val="35000"/>
                </a:schemeClr>
              </a:solidFill>
              <a:latin typeface="+mn-lt"/>
              <a:cs typeface="65 Helvetica Medium"/>
            </a:endParaRPr>
          </a:p>
          <a:p>
            <a:pPr>
              <a:spcBef>
                <a:spcPct val="20000"/>
              </a:spcBef>
              <a:defRPr/>
            </a:pPr>
            <a:endParaRPr lang="en-US" sz="2000" dirty="0">
              <a:solidFill>
                <a:schemeClr val="tx1">
                  <a:lumMod val="65000"/>
                  <a:lumOff val="35000"/>
                </a:schemeClr>
              </a:solidFill>
              <a:latin typeface="+mn-lt"/>
              <a:cs typeface="65 Helvetica Medium"/>
            </a:endParaRPr>
          </a:p>
          <a:p>
            <a:pPr>
              <a:spcBef>
                <a:spcPct val="20000"/>
              </a:spcBef>
              <a:defRPr/>
            </a:pPr>
            <a:r>
              <a:rPr lang="en-US" sz="2000" dirty="0">
                <a:solidFill>
                  <a:schemeClr val="tx1">
                    <a:lumMod val="65000"/>
                    <a:lumOff val="35000"/>
                  </a:schemeClr>
                </a:solidFill>
                <a:cs typeface="65 Helvetica Medium"/>
              </a:rPr>
              <a:t>This course is registered with </a:t>
            </a:r>
            <a:r>
              <a:rPr lang="en-US" sz="2000" dirty="0">
                <a:solidFill>
                  <a:srgbClr val="FF0000"/>
                </a:solidFill>
                <a:cs typeface="Helvetica Neue"/>
              </a:rPr>
              <a:t>AIA CES</a:t>
            </a:r>
            <a:r>
              <a:rPr lang="en-US" sz="2000" dirty="0">
                <a:solidFill>
                  <a:schemeClr val="tx1">
                    <a:lumMod val="65000"/>
                    <a:lumOff val="35000"/>
                  </a:schemeClr>
                </a:solidFill>
                <a:cs typeface="65 Helvetica Medium"/>
              </a:rPr>
              <a:t> for continuing professional education. As such, it does not include content that may be deemed or construed to be an approval or endorsement by the AIA of any material of construction or any method or manner of</a:t>
            </a:r>
            <a:br>
              <a:rPr lang="en-US" sz="2000" dirty="0">
                <a:solidFill>
                  <a:schemeClr val="tx1">
                    <a:lumMod val="65000"/>
                    <a:lumOff val="35000"/>
                  </a:schemeClr>
                </a:solidFill>
                <a:latin typeface="+mn-lt"/>
                <a:cs typeface="65 Helvetica Medium"/>
              </a:rPr>
            </a:br>
            <a:r>
              <a:rPr lang="en-US" sz="2000" dirty="0">
                <a:solidFill>
                  <a:schemeClr val="tx1">
                    <a:lumMod val="65000"/>
                    <a:lumOff val="35000"/>
                  </a:schemeClr>
                </a:solidFill>
                <a:latin typeface="+mn-lt"/>
                <a:cs typeface="65 Helvetica Medium"/>
              </a:rPr>
              <a:t>handling, using, distributing, or dealing in any material or product.</a:t>
            </a:r>
          </a:p>
          <a:p>
            <a:pPr>
              <a:spcBef>
                <a:spcPct val="20000"/>
              </a:spcBef>
              <a:defRPr/>
            </a:pPr>
            <a:r>
              <a:rPr lang="en-US" sz="1400" dirty="0">
                <a:solidFill>
                  <a:schemeClr val="tx1">
                    <a:lumMod val="65000"/>
                    <a:lumOff val="35000"/>
                  </a:schemeClr>
                </a:solidFill>
                <a:latin typeface="65 Helvetica Medium"/>
                <a:cs typeface="65 Helvetica Medium"/>
              </a:rPr>
              <a:t>___________________________________________</a:t>
            </a:r>
          </a:p>
          <a:p>
            <a:pPr>
              <a:spcBef>
                <a:spcPct val="20000"/>
              </a:spcBef>
              <a:defRPr/>
            </a:pPr>
            <a:r>
              <a:rPr lang="en-US" sz="1400" dirty="0">
                <a:solidFill>
                  <a:schemeClr val="tx1">
                    <a:lumMod val="65000"/>
                    <a:lumOff val="35000"/>
                  </a:schemeClr>
                </a:solidFill>
                <a:latin typeface="+mn-lt"/>
                <a:cs typeface="65 Helvetica Medium"/>
              </a:rPr>
              <a:t>Questions related to specific materials, methods, and services will be addressed at the conclusion of this presentation.</a:t>
            </a:r>
            <a:br>
              <a:rPr lang="en-US" sz="1400" dirty="0">
                <a:solidFill>
                  <a:schemeClr val="tx1">
                    <a:lumMod val="65000"/>
                    <a:lumOff val="35000"/>
                  </a:schemeClr>
                </a:solidFill>
                <a:latin typeface="+mn-lt"/>
                <a:cs typeface="65 Helvetica Medium"/>
              </a:rPr>
            </a:br>
            <a:endParaRPr lang="en-US" sz="1400" dirty="0">
              <a:solidFill>
                <a:schemeClr val="tx1">
                  <a:lumMod val="65000"/>
                  <a:lumOff val="35000"/>
                </a:schemeClr>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pic>
        <p:nvPicPr>
          <p:cNvPr id="3" name="Picture 2"/>
          <p:cNvPicPr>
            <a:picLocks noChangeAspect="1"/>
          </p:cNvPicPr>
          <p:nvPr/>
        </p:nvPicPr>
        <p:blipFill>
          <a:blip r:embed="rId4" cstate="print"/>
          <a:stretch>
            <a:fillRect/>
          </a:stretch>
        </p:blipFill>
        <p:spPr>
          <a:xfrm>
            <a:off x="0" y="0"/>
            <a:ext cx="9144000" cy="193524"/>
          </a:xfrm>
          <a:prstGeom prst="rect">
            <a:avLst/>
          </a:prstGeom>
        </p:spPr>
      </p:pic>
    </p:spTree>
    <p:extLst>
      <p:ext uri="{BB962C8B-B14F-4D97-AF65-F5344CB8AC3E}">
        <p14:creationId xmlns:p14="http://schemas.microsoft.com/office/powerpoint/2010/main" val="140083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24400" y="2362200"/>
            <a:ext cx="4038600" cy="2246769"/>
          </a:xfrm>
          <a:prstGeom prst="rect">
            <a:avLst/>
          </a:prstGeom>
          <a:noFill/>
        </p:spPr>
        <p:txBody>
          <a:bodyPr wrap="square">
            <a:spAutoFit/>
          </a:bodyPr>
          <a:lstStyle/>
          <a:p>
            <a:pPr>
              <a:defRPr/>
            </a:pPr>
            <a:r>
              <a:rPr lang="en-US" sz="1400" dirty="0" err="1">
                <a:solidFill>
                  <a:srgbClr val="595959"/>
                </a:solidFill>
                <a:latin typeface="+mn-lt"/>
                <a:ea typeface="Arial Unicode MS" pitchFamily="34" charset="-128"/>
                <a:cs typeface="65 Helvetica Medium"/>
              </a:rPr>
              <a:t>Lorem</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ipsum</a:t>
            </a:r>
            <a:r>
              <a:rPr lang="en-US" sz="1400" dirty="0">
                <a:solidFill>
                  <a:srgbClr val="595959"/>
                </a:solidFill>
                <a:latin typeface="+mn-lt"/>
                <a:ea typeface="Arial Unicode MS" pitchFamily="34" charset="-128"/>
                <a:cs typeface="65 Helvetica Medium"/>
              </a:rPr>
              <a:t> dolor sit </a:t>
            </a:r>
            <a:r>
              <a:rPr lang="en-US" sz="1400" dirty="0" err="1">
                <a:solidFill>
                  <a:srgbClr val="595959"/>
                </a:solidFill>
                <a:latin typeface="+mn-lt"/>
                <a:ea typeface="Arial Unicode MS" pitchFamily="34" charset="-128"/>
                <a:cs typeface="65 Helvetica Medium"/>
              </a:rPr>
              <a:t>amet</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consectetur</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adipiscing</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elit</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Fusce</a:t>
            </a:r>
            <a:r>
              <a:rPr lang="en-US" sz="1400" dirty="0">
                <a:solidFill>
                  <a:srgbClr val="595959"/>
                </a:solidFill>
                <a:latin typeface="+mn-lt"/>
                <a:ea typeface="Arial Unicode MS" pitchFamily="34" charset="-128"/>
                <a:cs typeface="65 Helvetica Medium"/>
              </a:rPr>
              <a:t> lacus </a:t>
            </a:r>
            <a:r>
              <a:rPr lang="en-US" sz="1400" dirty="0" err="1">
                <a:solidFill>
                  <a:srgbClr val="595959"/>
                </a:solidFill>
                <a:latin typeface="+mn-lt"/>
                <a:ea typeface="Arial Unicode MS" pitchFamily="34" charset="-128"/>
                <a:cs typeface="65 Helvetica Medium"/>
              </a:rPr>
              <a:t>risus</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tincidunt</a:t>
            </a:r>
            <a:r>
              <a:rPr lang="en-US" sz="1400" dirty="0">
                <a:solidFill>
                  <a:srgbClr val="595959"/>
                </a:solidFill>
                <a:latin typeface="+mn-lt"/>
                <a:ea typeface="Arial Unicode MS" pitchFamily="34" charset="-128"/>
                <a:cs typeface="65 Helvetica Medium"/>
              </a:rPr>
              <a:t> id </a:t>
            </a:r>
            <a:r>
              <a:rPr lang="en-US" sz="1400" dirty="0" err="1">
                <a:solidFill>
                  <a:srgbClr val="595959"/>
                </a:solidFill>
                <a:latin typeface="+mn-lt"/>
                <a:ea typeface="Arial Unicode MS" pitchFamily="34" charset="-128"/>
                <a:cs typeface="65 Helvetica Medium"/>
              </a:rPr>
              <a:t>pellentesque</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vel</a:t>
            </a:r>
            <a:r>
              <a:rPr lang="en-US" sz="1400" dirty="0">
                <a:solidFill>
                  <a:srgbClr val="595959"/>
                </a:solidFill>
                <a:latin typeface="+mn-lt"/>
                <a:ea typeface="Arial Unicode MS" pitchFamily="34" charset="-128"/>
                <a:cs typeface="65 Helvetica Medium"/>
              </a:rPr>
              <a:t>, tempus in </a:t>
            </a:r>
            <a:r>
              <a:rPr lang="en-US" sz="1400" dirty="0" err="1">
                <a:solidFill>
                  <a:srgbClr val="595959"/>
                </a:solidFill>
                <a:latin typeface="+mn-lt"/>
                <a:ea typeface="Arial Unicode MS" pitchFamily="34" charset="-128"/>
                <a:cs typeface="65 Helvetica Medium"/>
              </a:rPr>
              <a:t>libero</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Morbi</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sapien</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tellus</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malesuada</a:t>
            </a:r>
            <a:r>
              <a:rPr lang="en-US" sz="1400" dirty="0">
                <a:solidFill>
                  <a:srgbClr val="595959"/>
                </a:solidFill>
                <a:latin typeface="+mn-lt"/>
                <a:ea typeface="Arial Unicode MS" pitchFamily="34" charset="-128"/>
                <a:cs typeface="65 Helvetica Medium"/>
              </a:rPr>
              <a:t> ac </a:t>
            </a:r>
            <a:r>
              <a:rPr lang="en-US" sz="1400" dirty="0" err="1">
                <a:solidFill>
                  <a:srgbClr val="595959"/>
                </a:solidFill>
                <a:latin typeface="+mn-lt"/>
                <a:ea typeface="Arial Unicode MS" pitchFamily="34" charset="-128"/>
                <a:cs typeface="65 Helvetica Medium"/>
              </a:rPr>
              <a:t>sodales</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ut</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adipiscing</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vel</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neque</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Vestibulum</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volutpat</a:t>
            </a:r>
            <a:r>
              <a:rPr lang="en-US" sz="1400" dirty="0">
                <a:solidFill>
                  <a:srgbClr val="595959"/>
                </a:solidFill>
                <a:latin typeface="+mn-lt"/>
                <a:ea typeface="Arial Unicode MS" pitchFamily="34" charset="-128"/>
                <a:cs typeface="65 Helvetica Medium"/>
              </a:rPr>
              <a:t> nisi a </a:t>
            </a:r>
            <a:r>
              <a:rPr lang="en-US" sz="1400" dirty="0" err="1">
                <a:solidFill>
                  <a:srgbClr val="595959"/>
                </a:solidFill>
                <a:latin typeface="+mn-lt"/>
                <a:ea typeface="Arial Unicode MS" pitchFamily="34" charset="-128"/>
                <a:cs typeface="65 Helvetica Medium"/>
              </a:rPr>
              <a:t>felis</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consectetur</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vel</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vehicula</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metus</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pretium</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Aliquam</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erat</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volutpat</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Aliquam</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posuere</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lacinia</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ullamcorper</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Duis</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egestas</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risus</a:t>
            </a:r>
            <a:r>
              <a:rPr lang="en-US" sz="1400" dirty="0">
                <a:solidFill>
                  <a:srgbClr val="595959"/>
                </a:solidFill>
                <a:latin typeface="+mn-lt"/>
                <a:ea typeface="Arial Unicode MS" pitchFamily="34" charset="-128"/>
                <a:cs typeface="65 Helvetica Medium"/>
              </a:rPr>
              <a:t> id </a:t>
            </a:r>
            <a:r>
              <a:rPr lang="en-US" sz="1400" dirty="0" err="1">
                <a:solidFill>
                  <a:srgbClr val="595959"/>
                </a:solidFill>
                <a:latin typeface="+mn-lt"/>
                <a:ea typeface="Arial Unicode MS" pitchFamily="34" charset="-128"/>
                <a:cs typeface="65 Helvetica Medium"/>
              </a:rPr>
              <a:t>volutpat</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scelerisque</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augue</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erat</a:t>
            </a:r>
            <a:r>
              <a:rPr lang="en-US" sz="1400" dirty="0">
                <a:solidFill>
                  <a:srgbClr val="595959"/>
                </a:solidFill>
                <a:latin typeface="+mn-lt"/>
                <a:ea typeface="Arial Unicode MS" pitchFamily="34" charset="-128"/>
                <a:cs typeface="65 Helvetica Medium"/>
              </a:rPr>
              <a:t> </a:t>
            </a:r>
            <a:r>
              <a:rPr lang="en-US" sz="1400" dirty="0" err="1">
                <a:solidFill>
                  <a:srgbClr val="595959"/>
                </a:solidFill>
                <a:latin typeface="+mn-lt"/>
                <a:ea typeface="Arial Unicode MS" pitchFamily="34" charset="-128"/>
                <a:cs typeface="65 Helvetica Medium"/>
              </a:rPr>
              <a:t>pretium</a:t>
            </a:r>
            <a:r>
              <a:rPr lang="en-US" sz="1400" dirty="0">
                <a:solidFill>
                  <a:srgbClr val="595959"/>
                </a:solidFill>
                <a:latin typeface="+mn-lt"/>
                <a:ea typeface="Arial Unicode MS" pitchFamily="34" charset="-128"/>
                <a:cs typeface="65 Helvetica Medium"/>
              </a:rPr>
              <a:t> nisi. </a:t>
            </a:r>
            <a:endParaRPr lang="en-US" sz="1400" dirty="0">
              <a:solidFill>
                <a:srgbClr val="595959"/>
              </a:solidFill>
              <a:latin typeface="+mn-lt"/>
              <a:cs typeface="65 Helvetica Medium"/>
            </a:endParaRPr>
          </a:p>
        </p:txBody>
      </p:sp>
      <p:sp>
        <p:nvSpPr>
          <p:cNvPr id="4100" name="TextBox 4"/>
          <p:cNvSpPr txBox="1">
            <a:spLocks noChangeArrowheads="1"/>
          </p:cNvSpPr>
          <p:nvPr/>
        </p:nvSpPr>
        <p:spPr bwMode="auto">
          <a:xfrm>
            <a:off x="6858000" y="228600"/>
            <a:ext cx="212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00000"/>
                </a:solidFill>
              </a:rPr>
              <a:t>SAMPLE SLIDE</a:t>
            </a:r>
          </a:p>
        </p:txBody>
      </p:sp>
      <p:cxnSp>
        <p:nvCxnSpPr>
          <p:cNvPr id="12" name="Straight Connector 11"/>
          <p:cNvCxnSpPr/>
          <p:nvPr/>
        </p:nvCxnSpPr>
        <p:spPr>
          <a:xfrm flipH="1">
            <a:off x="457200" y="1600200"/>
            <a:ext cx="45720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Rectangle 4"/>
          <p:cNvSpPr>
            <a:spLocks noChangeArrowheads="1"/>
          </p:cNvSpPr>
          <p:nvPr/>
        </p:nvSpPr>
        <p:spPr bwMode="auto">
          <a:xfrm>
            <a:off x="457200" y="598488"/>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a:solidFill>
                  <a:schemeClr val="tx1">
                    <a:lumMod val="65000"/>
                    <a:lumOff val="35000"/>
                  </a:schemeClr>
                </a:solidFill>
                <a:latin typeface="+mn-lt"/>
                <a:cs typeface="65 Helvetica Medium"/>
              </a:rPr>
              <a:t>Course</a:t>
            </a:r>
          </a:p>
          <a:p>
            <a:pPr>
              <a:spcBef>
                <a:spcPts val="0"/>
              </a:spcBef>
              <a:spcAft>
                <a:spcPts val="0"/>
              </a:spcAft>
              <a:defRPr/>
            </a:pPr>
            <a:r>
              <a:rPr lang="en-US" sz="2800" dirty="0">
                <a:solidFill>
                  <a:schemeClr val="tx1">
                    <a:lumMod val="65000"/>
                    <a:lumOff val="35000"/>
                  </a:schemeClr>
                </a:solidFill>
                <a:latin typeface="+mn-lt"/>
                <a:cs typeface="65 Helvetica Medium"/>
              </a:rPr>
              <a:t>Description</a:t>
            </a:r>
          </a:p>
        </p:txBody>
      </p: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pic>
        <p:nvPicPr>
          <p:cNvPr id="8" name="Picture 7"/>
          <p:cNvPicPr>
            <a:picLocks noChangeAspect="1"/>
          </p:cNvPicPr>
          <p:nvPr/>
        </p:nvPicPr>
        <p:blipFill>
          <a:blip r:embed="rId4" cstate="print"/>
          <a:stretch>
            <a:fillRect/>
          </a:stretch>
        </p:blipFill>
        <p:spPr>
          <a:xfrm>
            <a:off x="0" y="0"/>
            <a:ext cx="9144000" cy="1935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1320" y="533400"/>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a:solidFill>
                  <a:schemeClr val="tx1">
                    <a:lumMod val="65000"/>
                    <a:lumOff val="35000"/>
                  </a:schemeClr>
                </a:solidFill>
                <a:latin typeface="+mn-lt"/>
                <a:cs typeface="65 Helvetica Medium"/>
              </a:rPr>
              <a:t>Learning</a:t>
            </a:r>
          </a:p>
          <a:p>
            <a:pPr>
              <a:spcBef>
                <a:spcPts val="0"/>
              </a:spcBef>
              <a:spcAft>
                <a:spcPts val="0"/>
              </a:spcAft>
              <a:defRPr/>
            </a:pPr>
            <a:r>
              <a:rPr lang="en-US" sz="2800" dirty="0">
                <a:solidFill>
                  <a:schemeClr val="tx1">
                    <a:lumMod val="65000"/>
                    <a:lumOff val="35000"/>
                  </a:schemeClr>
                </a:solidFill>
                <a:latin typeface="+mn-lt"/>
                <a:cs typeface="65 Helvetica Medium"/>
              </a:rPr>
              <a:t>Objectives</a:t>
            </a:r>
          </a:p>
        </p:txBody>
      </p:sp>
      <p:pic>
        <p:nvPicPr>
          <p:cNvPr id="8" name="Picture 7"/>
          <p:cNvPicPr>
            <a:picLocks noChangeAspect="1"/>
          </p:cNvPicPr>
          <p:nvPr/>
        </p:nvPicPr>
        <p:blipFill>
          <a:blip r:embed="rId3" cstate="print"/>
          <a:stretch>
            <a:fillRect/>
          </a:stretch>
        </p:blipFill>
        <p:spPr>
          <a:xfrm>
            <a:off x="8318500" y="6019800"/>
            <a:ext cx="673100" cy="685800"/>
          </a:xfrm>
          <a:prstGeom prst="rect">
            <a:avLst/>
          </a:prstGeom>
        </p:spPr>
      </p:pic>
      <p:pic>
        <p:nvPicPr>
          <p:cNvPr id="11" name="Picture 10"/>
          <p:cNvPicPr>
            <a:picLocks noChangeAspect="1"/>
          </p:cNvPicPr>
          <p:nvPr/>
        </p:nvPicPr>
        <p:blipFill>
          <a:blip r:embed="rId4" cstate="print"/>
          <a:stretch>
            <a:fillRect/>
          </a:stretch>
        </p:blipFill>
        <p:spPr>
          <a:xfrm>
            <a:off x="0" y="0"/>
            <a:ext cx="9144000" cy="193524"/>
          </a:xfrm>
          <a:prstGeom prst="rect">
            <a:avLst/>
          </a:prstGeom>
        </p:spPr>
      </p:pic>
      <p:sp>
        <p:nvSpPr>
          <p:cNvPr id="12" name="TextBox 11"/>
          <p:cNvSpPr txBox="1"/>
          <p:nvPr/>
        </p:nvSpPr>
        <p:spPr>
          <a:xfrm>
            <a:off x="431320" y="2362200"/>
            <a:ext cx="4038600" cy="1938992"/>
          </a:xfrm>
          <a:prstGeom prst="rect">
            <a:avLst/>
          </a:prstGeom>
          <a:noFill/>
        </p:spPr>
        <p:txBody>
          <a:bodyPr wrap="square">
            <a:spAutoFit/>
          </a:bodyPr>
          <a:lstStyle/>
          <a:p>
            <a:r>
              <a:rPr lang="en-US" sz="2400" baseline="30000" dirty="0"/>
              <a:t>1.</a:t>
            </a:r>
            <a:r>
              <a:rPr lang="en-US" sz="2400" dirty="0"/>
              <a:t> </a:t>
            </a:r>
            <a:r>
              <a:rPr lang="en-US" sz="2400" baseline="30000" dirty="0"/>
              <a:t>(Insert Learning Objective #1 Here)</a:t>
            </a:r>
          </a:p>
          <a:p>
            <a:pPr marL="457200" indent="-457200">
              <a:buAutoNum type="arabicPeriod"/>
            </a:pPr>
            <a:endParaRPr lang="en-US" sz="2400" baseline="30000" dirty="0"/>
          </a:p>
          <a:p>
            <a:r>
              <a:rPr lang="en-US" sz="2400" baseline="30000" dirty="0"/>
              <a:t>2. (Insert Learning Objective #2 Here)</a:t>
            </a:r>
          </a:p>
          <a:p>
            <a:endParaRPr lang="en-US" sz="2400" baseline="30000" dirty="0"/>
          </a:p>
          <a:p>
            <a:r>
              <a:rPr lang="en-US" sz="2400" baseline="30000" dirty="0"/>
              <a:t>3. (Insert Learning Objective #3 Here)</a:t>
            </a:r>
          </a:p>
          <a:p>
            <a:endParaRPr lang="en-US" sz="2400" baseline="30000" dirty="0"/>
          </a:p>
          <a:p>
            <a:r>
              <a:rPr lang="en-US" sz="2400" baseline="30000" dirty="0"/>
              <a:t>4. (Insert Learning Objective #4 Here)</a:t>
            </a:r>
          </a:p>
        </p:txBody>
      </p:sp>
      <p:sp>
        <p:nvSpPr>
          <p:cNvPr id="9" name="TextBox 8"/>
          <p:cNvSpPr txBox="1"/>
          <p:nvPr/>
        </p:nvSpPr>
        <p:spPr>
          <a:xfrm>
            <a:off x="431320" y="1752600"/>
            <a:ext cx="4978879" cy="307777"/>
          </a:xfrm>
          <a:prstGeom prst="rect">
            <a:avLst/>
          </a:prstGeom>
          <a:noFill/>
        </p:spPr>
        <p:txBody>
          <a:bodyPr wrap="square">
            <a:spAutoFit/>
          </a:bodyPr>
          <a:lstStyle/>
          <a:p>
            <a:pPr>
              <a:defRPr/>
            </a:pPr>
            <a:r>
              <a:rPr lang="en-US" sz="1400" dirty="0">
                <a:solidFill>
                  <a:srgbClr val="595959"/>
                </a:solidFill>
                <a:latin typeface="+mn-lt"/>
                <a:ea typeface="Arial Unicode MS" pitchFamily="34" charset="-128"/>
                <a:cs typeface="65 Helvetica Medium"/>
              </a:rPr>
              <a:t>At the end of the this course, participants will be able to:</a:t>
            </a:r>
            <a:endParaRPr lang="en-US" sz="1400" dirty="0">
              <a:solidFill>
                <a:srgbClr val="595959"/>
              </a:solidFill>
              <a:latin typeface="+mn-lt"/>
              <a:cs typeface="65 Helvetica Medium"/>
            </a:endParaRPr>
          </a:p>
        </p:txBody>
      </p:sp>
      <p:cxnSp>
        <p:nvCxnSpPr>
          <p:cNvPr id="13" name="Straight Connector 12"/>
          <p:cNvCxnSpPr/>
          <p:nvPr/>
        </p:nvCxnSpPr>
        <p:spPr>
          <a:xfrm flipH="1">
            <a:off x="457200" y="1600200"/>
            <a:ext cx="45720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Box 4"/>
          <p:cNvSpPr txBox="1">
            <a:spLocks noChangeArrowheads="1"/>
          </p:cNvSpPr>
          <p:nvPr/>
        </p:nvSpPr>
        <p:spPr bwMode="auto">
          <a:xfrm>
            <a:off x="6858000" y="228600"/>
            <a:ext cx="212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00000"/>
                </a:solidFill>
              </a:rPr>
              <a:t>SAMPLE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6400800" y="228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C00000"/>
                </a:solidFill>
              </a:rPr>
              <a:t>Sample Last Slide</a:t>
            </a:r>
          </a:p>
        </p:txBody>
      </p:sp>
      <p:sp>
        <p:nvSpPr>
          <p:cNvPr id="5125" name="Text Box 10"/>
          <p:cNvSpPr txBox="1">
            <a:spLocks noChangeArrowheads="1"/>
          </p:cNvSpPr>
          <p:nvPr/>
        </p:nvSpPr>
        <p:spPr bwMode="auto">
          <a:xfrm>
            <a:off x="1524000" y="2111514"/>
            <a:ext cx="6286500" cy="707886"/>
          </a:xfrm>
          <a:prstGeom prst="rect">
            <a:avLst/>
          </a:prstGeom>
          <a:noFill/>
          <a:ln w="9525">
            <a:noFill/>
            <a:miter lim="800000"/>
            <a:headEnd/>
            <a:tailEnd/>
          </a:ln>
        </p:spPr>
        <p:txBody>
          <a:bodyPr wrap="square">
            <a:spAutoFit/>
          </a:bodyPr>
          <a:lstStyle/>
          <a:p>
            <a:pPr algn="ctr">
              <a:spcBef>
                <a:spcPct val="50000"/>
              </a:spcBef>
              <a:defRPr/>
            </a:pPr>
            <a:r>
              <a:rPr lang="en-US" sz="2000" dirty="0">
                <a:solidFill>
                  <a:schemeClr val="tx1">
                    <a:lumMod val="65000"/>
                    <a:lumOff val="35000"/>
                  </a:schemeClr>
                </a:solidFill>
                <a:latin typeface="+mn-lt"/>
                <a:cs typeface="65 Helvetica Medium"/>
              </a:rPr>
              <a:t>This concludes The American Institute of Architects Continuing Education Systems Course</a:t>
            </a:r>
          </a:p>
        </p:txBody>
      </p:sp>
      <p:sp>
        <p:nvSpPr>
          <p:cNvPr id="5126" name="Text Box 11"/>
          <p:cNvSpPr txBox="1">
            <a:spLocks noChangeArrowheads="1"/>
          </p:cNvSpPr>
          <p:nvPr/>
        </p:nvSpPr>
        <p:spPr bwMode="auto">
          <a:xfrm>
            <a:off x="1905000" y="4264223"/>
            <a:ext cx="2819400" cy="307777"/>
          </a:xfrm>
          <a:prstGeom prst="rect">
            <a:avLst/>
          </a:prstGeom>
          <a:noFill/>
          <a:ln w="9525">
            <a:noFill/>
            <a:miter lim="800000"/>
            <a:headEnd/>
            <a:tailEnd/>
          </a:ln>
        </p:spPr>
        <p:txBody>
          <a:bodyPr>
            <a:spAutoFit/>
          </a:bodyPr>
          <a:lstStyle/>
          <a:p>
            <a:pPr algn="ctr">
              <a:spcBef>
                <a:spcPct val="50000"/>
              </a:spcBef>
              <a:defRPr/>
            </a:pPr>
            <a:r>
              <a:rPr lang="en-US" sz="1400" dirty="0">
                <a:solidFill>
                  <a:schemeClr val="tx1">
                    <a:lumMod val="65000"/>
                    <a:lumOff val="35000"/>
                  </a:schemeClr>
                </a:solidFill>
                <a:latin typeface="+mn-lt"/>
                <a:cs typeface="65 Helvetica Medium"/>
              </a:rPr>
              <a:t>Provider Name/Logo</a:t>
            </a:r>
          </a:p>
        </p:txBody>
      </p:sp>
      <p:sp>
        <p:nvSpPr>
          <p:cNvPr id="5127" name="Text Box 13"/>
          <p:cNvSpPr txBox="1">
            <a:spLocks noChangeArrowheads="1"/>
          </p:cNvSpPr>
          <p:nvPr/>
        </p:nvSpPr>
        <p:spPr bwMode="auto">
          <a:xfrm>
            <a:off x="4648200" y="4264223"/>
            <a:ext cx="2667000" cy="307777"/>
          </a:xfrm>
          <a:prstGeom prst="rect">
            <a:avLst/>
          </a:prstGeom>
          <a:noFill/>
          <a:ln w="9525">
            <a:noFill/>
            <a:miter lim="800000"/>
            <a:headEnd/>
            <a:tailEnd/>
          </a:ln>
        </p:spPr>
        <p:txBody>
          <a:bodyPr>
            <a:spAutoFit/>
          </a:bodyPr>
          <a:lstStyle/>
          <a:p>
            <a:pPr algn="ctr">
              <a:spcBef>
                <a:spcPct val="50000"/>
              </a:spcBef>
              <a:defRPr/>
            </a:pPr>
            <a:r>
              <a:rPr lang="en-US" sz="1400" dirty="0">
                <a:solidFill>
                  <a:srgbClr val="595959"/>
                </a:solidFill>
                <a:latin typeface="+mn-lt"/>
                <a:cs typeface="65 Helvetica Medium"/>
              </a:rPr>
              <a:t>Contact Information</a:t>
            </a:r>
          </a:p>
        </p:txBody>
      </p:sp>
      <p:pic>
        <p:nvPicPr>
          <p:cNvPr id="10" name="Picture 9"/>
          <p:cNvPicPr>
            <a:picLocks noChangeAspect="1"/>
          </p:cNvPicPr>
          <p:nvPr/>
        </p:nvPicPr>
        <p:blipFill>
          <a:blip r:embed="rId3" cstate="print"/>
          <a:stretch>
            <a:fillRect/>
          </a:stretch>
        </p:blipFill>
        <p:spPr>
          <a:xfrm>
            <a:off x="8318500" y="6019800"/>
            <a:ext cx="673100" cy="685800"/>
          </a:xfrm>
          <a:prstGeom prst="rect">
            <a:avLst/>
          </a:prstGeom>
        </p:spPr>
      </p:pic>
      <p:pic>
        <p:nvPicPr>
          <p:cNvPr id="11" name="Picture 10"/>
          <p:cNvPicPr>
            <a:picLocks noChangeAspect="1"/>
          </p:cNvPicPr>
          <p:nvPr/>
        </p:nvPicPr>
        <p:blipFill>
          <a:blip r:embed="rId4" cstate="print"/>
          <a:stretch>
            <a:fillRect/>
          </a:stretch>
        </p:blipFill>
        <p:spPr>
          <a:xfrm>
            <a:off x="0" y="0"/>
            <a:ext cx="9144000" cy="193524"/>
          </a:xfrm>
          <a:prstGeom prst="rect">
            <a:avLst/>
          </a:prstGeom>
        </p:spPr>
      </p:pic>
      <p:cxnSp>
        <p:nvCxnSpPr>
          <p:cNvPr id="15" name="Straight Connector 14"/>
          <p:cNvCxnSpPr/>
          <p:nvPr/>
        </p:nvCxnSpPr>
        <p:spPr>
          <a:xfrm flipH="1">
            <a:off x="2152650" y="3048000"/>
            <a:ext cx="5029200" cy="1905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198</Words>
  <Application>Microsoft Office PowerPoint</Application>
  <PresentationFormat>On-screen Show (4:3)</PresentationFormat>
  <Paragraphs>39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 Unicode MS</vt:lpstr>
      <vt:lpstr>65 Helvetica Medium</vt:lpstr>
      <vt:lpstr>Arial</vt:lpstr>
      <vt:lpstr>Calibri</vt:lpstr>
      <vt:lpstr>Helvetica Neue</vt:lpstr>
      <vt:lpstr>Default Design</vt:lpstr>
      <vt:lpstr>PowerPoint Presentation</vt:lpstr>
      <vt:lpstr>PowerPoint Presentation</vt:lpstr>
      <vt:lpstr>PowerPoint Presentation</vt:lpstr>
      <vt:lpstr>PowerPoint Presentation</vt:lpstr>
      <vt:lpstr>PowerPoint Presentation</vt:lpstr>
    </vt:vector>
  </TitlesOfParts>
  <Company>AIA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Raggambi</dc:creator>
  <cp:lastModifiedBy>Bland, Bruce</cp:lastModifiedBy>
  <cp:revision>82</cp:revision>
  <dcterms:created xsi:type="dcterms:W3CDTF">2006-06-28T20:25:35Z</dcterms:created>
  <dcterms:modified xsi:type="dcterms:W3CDTF">2017-04-10T17:28:13Z</dcterms:modified>
</cp:coreProperties>
</file>